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xls" ContentType="application/vnd.ms-exce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1506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7990F-AED3-41EF-8CF6-8A676B74F0AE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180A9-515C-478C-92E5-A8ACA534CC68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Office_Excel_97-2003____1.xls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物件 3"/>
          <p:cNvGraphicFramePr>
            <a:graphicFrameLocks noChangeAspect="1"/>
          </p:cNvGraphicFramePr>
          <p:nvPr/>
        </p:nvGraphicFramePr>
        <p:xfrm>
          <a:off x="3563888" y="1772816"/>
          <a:ext cx="1368152" cy="1197133"/>
        </p:xfrm>
        <a:graphic>
          <a:graphicData uri="http://schemas.openxmlformats.org/presentationml/2006/ole">
            <p:oleObj spid="_x0000_s8194" name="Worksheet" showAsIcon="1" r:id="rId3" imgW="914400" imgH="800280" progId="Excel.Sheet.8">
              <p:embed/>
            </p:oleObj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971600" y="2060848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Measurement  SPEC</a:t>
            </a:r>
            <a:r>
              <a:rPr lang="zh-TW" altLang="en-US" dirty="0" smtClean="0"/>
              <a:t> ：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043608" y="3501008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Measurement  way</a:t>
            </a:r>
            <a:r>
              <a:rPr lang="zh-TW" altLang="en-US" dirty="0" smtClean="0"/>
              <a:t> ：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3419872" y="3501008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As following page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1907704" y="692696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 smtClean="0"/>
              <a:t>Stye</a:t>
            </a:r>
            <a:r>
              <a:rPr lang="en-US" altLang="zh-TW" dirty="0" smtClean="0"/>
              <a:t> No. </a:t>
            </a:r>
            <a:r>
              <a:rPr lang="zh-TW" altLang="en-US" dirty="0" smtClean="0"/>
              <a:t>：           </a:t>
            </a:r>
            <a:r>
              <a:rPr lang="en-US" altLang="zh-TW" dirty="0" smtClean="0"/>
              <a:t>Tee </a:t>
            </a:r>
            <a:r>
              <a:rPr lang="zh-TW" altLang="en-US" dirty="0" smtClean="0"/>
              <a:t> </a:t>
            </a:r>
            <a:r>
              <a:rPr lang="en-US" altLang="zh-TW" dirty="0" smtClean="0"/>
              <a:t>- ACT300</a:t>
            </a:r>
            <a:endParaRPr lang="zh-TW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en-US" altLang="zh-TW" dirty="0" smtClean="0"/>
              <a:t>9. HEM WIDTH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1870398" y="874018"/>
            <a:ext cx="5691235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直線單箭頭接點 5"/>
          <p:cNvCxnSpPr/>
          <p:nvPr/>
        </p:nvCxnSpPr>
        <p:spPr>
          <a:xfrm>
            <a:off x="2195736" y="6309320"/>
            <a:ext cx="460851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10. HEM FROM STITCH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275685" y="1604635"/>
            <a:ext cx="3963042" cy="40113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395536" y="5229200"/>
            <a:ext cx="3312368" cy="2880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99992" y="1844824"/>
            <a:ext cx="4150335" cy="3291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直線單箭頭接點 7"/>
          <p:cNvCxnSpPr/>
          <p:nvPr/>
        </p:nvCxnSpPr>
        <p:spPr>
          <a:xfrm flipH="1">
            <a:off x="6732240" y="3645024"/>
            <a:ext cx="72008" cy="86409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 flipH="1" flipV="1">
            <a:off x="6516216" y="3645024"/>
            <a:ext cx="648072" cy="720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 flipH="1" flipV="1">
            <a:off x="6444208" y="4509120"/>
            <a:ext cx="648072" cy="720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11. NECK WIDTH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2084650" y="1163821"/>
            <a:ext cx="5400600" cy="5466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直線單箭頭接點 5"/>
          <p:cNvCxnSpPr/>
          <p:nvPr/>
        </p:nvCxnSpPr>
        <p:spPr>
          <a:xfrm>
            <a:off x="3707904" y="1340768"/>
            <a:ext cx="1656184" cy="7200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 l="37906" t="37031" r="21140" b="15719"/>
          <a:stretch>
            <a:fillRect/>
          </a:stretch>
        </p:blipFill>
        <p:spPr bwMode="auto">
          <a:xfrm>
            <a:off x="5724128" y="3140968"/>
            <a:ext cx="3108345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1" name="直線接點 10"/>
          <p:cNvCxnSpPr/>
          <p:nvPr/>
        </p:nvCxnSpPr>
        <p:spPr>
          <a:xfrm>
            <a:off x="5868144" y="3212976"/>
            <a:ext cx="0" cy="10081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8676456" y="3212976"/>
            <a:ext cx="0" cy="10081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/>
          <p:nvPr/>
        </p:nvCxnSpPr>
        <p:spPr>
          <a:xfrm>
            <a:off x="5868144" y="3356992"/>
            <a:ext cx="280831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3707904" y="1196752"/>
            <a:ext cx="0" cy="10081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>
            <a:off x="5364088" y="1196752"/>
            <a:ext cx="0" cy="10081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12. FRONT NECK DEPTH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2084650" y="1163821"/>
            <a:ext cx="5400600" cy="5466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直線接點 4"/>
          <p:cNvCxnSpPr/>
          <p:nvPr/>
        </p:nvCxnSpPr>
        <p:spPr>
          <a:xfrm>
            <a:off x="3707904" y="1196752"/>
            <a:ext cx="0" cy="10081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直線接點 5"/>
          <p:cNvCxnSpPr/>
          <p:nvPr/>
        </p:nvCxnSpPr>
        <p:spPr>
          <a:xfrm>
            <a:off x="5364088" y="1196752"/>
            <a:ext cx="0" cy="10081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3779912" y="1412776"/>
            <a:ext cx="158417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線單箭頭接點 10"/>
          <p:cNvCxnSpPr/>
          <p:nvPr/>
        </p:nvCxnSpPr>
        <p:spPr>
          <a:xfrm>
            <a:off x="4572000" y="1412776"/>
            <a:ext cx="0" cy="7200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4572000" y="152717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bg1"/>
                </a:solidFill>
              </a:rPr>
              <a:t>？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2771800" y="2852936"/>
            <a:ext cx="3960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領圍中心點，到領片最低點的距離</a:t>
            </a:r>
            <a:endParaRPr lang="zh-TW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 l="37353" t="19313" r="20033" b="23250"/>
          <a:stretch>
            <a:fillRect/>
          </a:stretch>
        </p:blipFill>
        <p:spPr bwMode="auto">
          <a:xfrm>
            <a:off x="5508104" y="3789040"/>
            <a:ext cx="3454076" cy="2617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5" name="直線接點 14"/>
          <p:cNvCxnSpPr/>
          <p:nvPr/>
        </p:nvCxnSpPr>
        <p:spPr>
          <a:xfrm>
            <a:off x="5724128" y="4581128"/>
            <a:ext cx="309634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>
            <a:off x="5724128" y="4221088"/>
            <a:ext cx="0" cy="10081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>
            <a:off x="8820472" y="4293096"/>
            <a:ext cx="0" cy="10081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/>
          <p:nvPr/>
        </p:nvCxnSpPr>
        <p:spPr>
          <a:xfrm>
            <a:off x="7308304" y="4581128"/>
            <a:ext cx="0" cy="1512168"/>
          </a:xfrm>
          <a:prstGeom prst="straightConnector1">
            <a:avLst/>
          </a:prstGeom>
          <a:ln w="3810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/>
          <p:cNvCxnSpPr/>
          <p:nvPr/>
        </p:nvCxnSpPr>
        <p:spPr>
          <a:xfrm>
            <a:off x="5652120" y="6093296"/>
            <a:ext cx="309634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908720"/>
          </a:xfrm>
        </p:spPr>
        <p:txBody>
          <a:bodyPr/>
          <a:lstStyle/>
          <a:p>
            <a:r>
              <a:rPr lang="en-US" altLang="zh-TW" dirty="0" smtClean="0"/>
              <a:t>13. BACK NECK DEPTH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2084650" y="1163821"/>
            <a:ext cx="5400600" cy="5466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直線接點 4"/>
          <p:cNvCxnSpPr/>
          <p:nvPr/>
        </p:nvCxnSpPr>
        <p:spPr>
          <a:xfrm>
            <a:off x="3779912" y="1340768"/>
            <a:ext cx="158417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直線接點 5"/>
          <p:cNvCxnSpPr/>
          <p:nvPr/>
        </p:nvCxnSpPr>
        <p:spPr>
          <a:xfrm>
            <a:off x="3779912" y="1124744"/>
            <a:ext cx="0" cy="10081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>
            <a:off x="5364088" y="1196752"/>
            <a:ext cx="0" cy="10081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3851920" y="1700808"/>
            <a:ext cx="158417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線單箭頭接點 10"/>
          <p:cNvCxnSpPr/>
          <p:nvPr/>
        </p:nvCxnSpPr>
        <p:spPr>
          <a:xfrm>
            <a:off x="4499992" y="1340768"/>
            <a:ext cx="0" cy="36004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4644008" y="1340768"/>
            <a:ext cx="5760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chemeClr val="bg1"/>
                </a:solidFill>
              </a:rPr>
              <a:t>？</a:t>
            </a:r>
            <a:endParaRPr lang="zh-TW" altLang="en-US" sz="2000" b="1" dirty="0">
              <a:solidFill>
                <a:schemeClr val="bg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 l="33479" t="35063" r="21140" b="13750"/>
          <a:stretch>
            <a:fillRect/>
          </a:stretch>
        </p:blipFill>
        <p:spPr bwMode="auto">
          <a:xfrm>
            <a:off x="5436096" y="3789040"/>
            <a:ext cx="3520083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5" name="直線接點 14"/>
          <p:cNvCxnSpPr/>
          <p:nvPr/>
        </p:nvCxnSpPr>
        <p:spPr>
          <a:xfrm>
            <a:off x="5724128" y="4077072"/>
            <a:ext cx="0" cy="10081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8748464" y="4149080"/>
            <a:ext cx="0" cy="10081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>
            <a:off x="5652120" y="4437112"/>
            <a:ext cx="31683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線單箭頭接點 18"/>
          <p:cNvCxnSpPr/>
          <p:nvPr/>
        </p:nvCxnSpPr>
        <p:spPr>
          <a:xfrm>
            <a:off x="7164288" y="4437112"/>
            <a:ext cx="0" cy="576064"/>
          </a:xfrm>
          <a:prstGeom prst="straightConnector1">
            <a:avLst/>
          </a:prstGeom>
          <a:ln w="2857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/>
          <p:cNvCxnSpPr/>
          <p:nvPr/>
        </p:nvCxnSpPr>
        <p:spPr>
          <a:xfrm>
            <a:off x="6372200" y="5013176"/>
            <a:ext cx="158417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7308304" y="4509120"/>
            <a:ext cx="5760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chemeClr val="bg1"/>
                </a:solidFill>
              </a:rPr>
              <a:t>？</a:t>
            </a:r>
            <a:endParaRPr lang="zh-TW" altLang="en-US" sz="2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80728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14. COLLAR WIDTH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1799258" y="801142"/>
            <a:ext cx="5833516" cy="5904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直線單箭頭接點 5"/>
          <p:cNvCxnSpPr/>
          <p:nvPr/>
        </p:nvCxnSpPr>
        <p:spPr>
          <a:xfrm>
            <a:off x="4788024" y="16288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/>
          <a:srcRect l="39567" t="18329" r="23353" b="29500"/>
          <a:stretch>
            <a:fillRect/>
          </a:stretch>
        </p:blipFill>
        <p:spPr bwMode="auto">
          <a:xfrm>
            <a:off x="6231073" y="3356992"/>
            <a:ext cx="2912927" cy="2304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直線單箭頭接點 8"/>
          <p:cNvCxnSpPr/>
          <p:nvPr/>
        </p:nvCxnSpPr>
        <p:spPr>
          <a:xfrm>
            <a:off x="8388424" y="4725144"/>
            <a:ext cx="144016" cy="504056"/>
          </a:xfrm>
          <a:prstGeom prst="straightConnector1">
            <a:avLst/>
          </a:prstGeom>
          <a:ln w="3810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9552" y="0"/>
            <a:ext cx="8229600" cy="1143000"/>
          </a:xfrm>
        </p:spPr>
        <p:txBody>
          <a:bodyPr/>
          <a:lstStyle/>
          <a:p>
            <a:r>
              <a:rPr lang="en-US" altLang="zh-TW" dirty="0" smtClean="0"/>
              <a:t>15. NECK TO SLEEVE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1797957" y="946459"/>
            <a:ext cx="5620094" cy="5688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直線接點 5"/>
          <p:cNvCxnSpPr/>
          <p:nvPr/>
        </p:nvCxnSpPr>
        <p:spPr>
          <a:xfrm>
            <a:off x="2699792" y="1052736"/>
            <a:ext cx="0" cy="10081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>
            <a:off x="6012160" y="1052736"/>
            <a:ext cx="0" cy="10081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線單箭頭接點 8"/>
          <p:cNvCxnSpPr/>
          <p:nvPr/>
        </p:nvCxnSpPr>
        <p:spPr>
          <a:xfrm>
            <a:off x="4427984" y="1340768"/>
            <a:ext cx="1584176" cy="0"/>
          </a:xfrm>
          <a:prstGeom prst="straightConnector1">
            <a:avLst/>
          </a:prstGeom>
          <a:ln w="2857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/>
          <p:cNvCxnSpPr/>
          <p:nvPr/>
        </p:nvCxnSpPr>
        <p:spPr>
          <a:xfrm>
            <a:off x="6012160" y="1340768"/>
            <a:ext cx="1224136" cy="792088"/>
          </a:xfrm>
          <a:prstGeom prst="straightConnector1">
            <a:avLst/>
          </a:prstGeom>
          <a:ln w="2857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>
            <a:off x="2699792" y="1268760"/>
            <a:ext cx="3312368" cy="0"/>
          </a:xfrm>
          <a:prstGeom prst="line">
            <a:avLst/>
          </a:prstGeom>
          <a:ln w="2857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2843808" y="3068960"/>
            <a:ext cx="309634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½  </a:t>
            </a:r>
            <a:r>
              <a:rPr lang="zh-TW" altLang="en-US" sz="2000" dirty="0" smtClean="0"/>
              <a:t>肩寬距離 </a:t>
            </a:r>
            <a:r>
              <a:rPr lang="en-US" altLang="zh-TW" sz="2000" dirty="0" smtClean="0"/>
              <a:t>+ </a:t>
            </a:r>
            <a:r>
              <a:rPr lang="zh-TW" altLang="en-US" sz="2000" dirty="0" smtClean="0"/>
              <a:t>袖長距離</a:t>
            </a:r>
            <a:endParaRPr lang="zh-TW" alt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1. BODY LENGTH</a:t>
            </a:r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2226690" y="1309814"/>
            <a:ext cx="5076564" cy="51384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直線單箭頭接點 7"/>
          <p:cNvCxnSpPr/>
          <p:nvPr/>
        </p:nvCxnSpPr>
        <p:spPr>
          <a:xfrm flipH="1">
            <a:off x="5292080" y="1556792"/>
            <a:ext cx="72008" cy="468052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2. CHEST WIDTH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2226690" y="1309814"/>
            <a:ext cx="5076564" cy="51384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直線單箭頭接點 5"/>
          <p:cNvCxnSpPr/>
          <p:nvPr/>
        </p:nvCxnSpPr>
        <p:spPr>
          <a:xfrm>
            <a:off x="2915816" y="3068960"/>
            <a:ext cx="338437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3. SHOULDER WIDTH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2012679" y="1163785"/>
            <a:ext cx="5406673" cy="5472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直線單箭頭接點 4"/>
          <p:cNvCxnSpPr/>
          <p:nvPr/>
        </p:nvCxnSpPr>
        <p:spPr>
          <a:xfrm>
            <a:off x="2843808" y="1484784"/>
            <a:ext cx="324036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en-US" altLang="zh-TW" dirty="0" smtClean="0"/>
              <a:t>4. SLEEVE LENGTH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1940671" y="947761"/>
            <a:ext cx="5406673" cy="5472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直線單箭頭接點 4"/>
          <p:cNvCxnSpPr/>
          <p:nvPr/>
        </p:nvCxnSpPr>
        <p:spPr>
          <a:xfrm>
            <a:off x="5940152" y="1268760"/>
            <a:ext cx="1296144" cy="79208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en-US" altLang="zh-TW" dirty="0" smtClean="0"/>
              <a:t>5. ARM HOLE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1940671" y="947761"/>
            <a:ext cx="5406673" cy="5472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0" name="直線單箭頭接點 9"/>
          <p:cNvCxnSpPr/>
          <p:nvPr/>
        </p:nvCxnSpPr>
        <p:spPr>
          <a:xfrm>
            <a:off x="5220072" y="2348880"/>
            <a:ext cx="0" cy="43204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線單箭頭接點 11"/>
          <p:cNvCxnSpPr/>
          <p:nvPr/>
        </p:nvCxnSpPr>
        <p:spPr>
          <a:xfrm flipV="1">
            <a:off x="5220072" y="1196752"/>
            <a:ext cx="0" cy="64807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文字方塊 16"/>
          <p:cNvSpPr txBox="1"/>
          <p:nvPr/>
        </p:nvSpPr>
        <p:spPr>
          <a:xfrm>
            <a:off x="5004048" y="1844824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/>
              <a:t>？</a:t>
            </a:r>
            <a:endParaRPr lang="zh-TW" altLang="en-US" sz="2800" b="1" dirty="0"/>
          </a:p>
        </p:txBody>
      </p:sp>
      <p:cxnSp>
        <p:nvCxnSpPr>
          <p:cNvPr id="19" name="直線接點 18"/>
          <p:cNvCxnSpPr/>
          <p:nvPr/>
        </p:nvCxnSpPr>
        <p:spPr>
          <a:xfrm>
            <a:off x="-2916832" y="0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/>
          <p:cNvCxnSpPr/>
          <p:nvPr/>
        </p:nvCxnSpPr>
        <p:spPr>
          <a:xfrm>
            <a:off x="5220072" y="2852936"/>
            <a:ext cx="108012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文字方塊 22"/>
          <p:cNvSpPr txBox="1"/>
          <p:nvPr/>
        </p:nvSpPr>
        <p:spPr>
          <a:xfrm>
            <a:off x="3203848" y="3142709"/>
            <a:ext cx="23762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固定腋下位置，量測肩高到腋下距離</a:t>
            </a:r>
            <a:endParaRPr lang="zh-TW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-171400"/>
            <a:ext cx="8229600" cy="1143000"/>
          </a:xfrm>
        </p:spPr>
        <p:txBody>
          <a:bodyPr/>
          <a:lstStyle/>
          <a:p>
            <a:r>
              <a:rPr lang="en-US" altLang="zh-TW" dirty="0" smtClean="0"/>
              <a:t>6. SLEEVE WIDTH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1870398" y="874018"/>
            <a:ext cx="5691235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直線單箭頭接點 5"/>
          <p:cNvCxnSpPr/>
          <p:nvPr/>
        </p:nvCxnSpPr>
        <p:spPr>
          <a:xfrm flipV="1">
            <a:off x="6372200" y="1628800"/>
            <a:ext cx="360040" cy="122413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6156176" y="1268760"/>
            <a:ext cx="1296144" cy="8640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2843808" y="3356992"/>
            <a:ext cx="32403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腋下 到 袖長中心點  距離</a:t>
            </a:r>
            <a:endParaRPr lang="zh-TW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0872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7. SLEEVE HEM WIDTH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1870398" y="874018"/>
            <a:ext cx="5691235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直線單箭頭接點 5"/>
          <p:cNvCxnSpPr/>
          <p:nvPr/>
        </p:nvCxnSpPr>
        <p:spPr>
          <a:xfrm flipV="1">
            <a:off x="6660232" y="1988840"/>
            <a:ext cx="648072" cy="93610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8. SLEEVE HEM FROM STITCH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34032" t="5532" r="20586" b="12766"/>
          <a:stretch>
            <a:fillRect/>
          </a:stretch>
        </p:blipFill>
        <p:spPr bwMode="auto">
          <a:xfrm rot="5400000">
            <a:off x="274807" y="1821537"/>
            <a:ext cx="3819026" cy="3865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3203848" y="2348880"/>
            <a:ext cx="936104" cy="10081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55976" y="1916832"/>
            <a:ext cx="4319532" cy="3744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0" name="直線單箭頭接點 9"/>
          <p:cNvCxnSpPr/>
          <p:nvPr/>
        </p:nvCxnSpPr>
        <p:spPr>
          <a:xfrm flipH="1">
            <a:off x="6948264" y="4293096"/>
            <a:ext cx="72008" cy="100811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121</Words>
  <Application>Microsoft Office PowerPoint</Application>
  <PresentationFormat>如螢幕大小 (4:3)</PresentationFormat>
  <Paragraphs>27</Paragraphs>
  <Slides>16</Slides>
  <Notes>0</Notes>
  <HiddenSlides>0</HiddenSlides>
  <MMClips>0</MMClips>
  <ScaleCrop>false</ScaleCrop>
  <HeadingPairs>
    <vt:vector size="6" baseType="variant"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18" baseType="lpstr">
      <vt:lpstr>Office 佈景主題</vt:lpstr>
      <vt:lpstr>Microsoft Office Excel 97-2003 工作表</vt:lpstr>
      <vt:lpstr>投影片 1</vt:lpstr>
      <vt:lpstr>1. BODY LENGTH</vt:lpstr>
      <vt:lpstr>2. CHEST WIDTH</vt:lpstr>
      <vt:lpstr>3. SHOULDER WIDTH</vt:lpstr>
      <vt:lpstr>4. SLEEVE LENGTH</vt:lpstr>
      <vt:lpstr>5. ARM HOLE</vt:lpstr>
      <vt:lpstr>6. SLEEVE WIDTH</vt:lpstr>
      <vt:lpstr>7. SLEEVE HEM WIDTH</vt:lpstr>
      <vt:lpstr>8. SLEEVE HEM FROM STITCH</vt:lpstr>
      <vt:lpstr>9. HEM WIDTH</vt:lpstr>
      <vt:lpstr>10. HEM FROM STITCH</vt:lpstr>
      <vt:lpstr>11. NECK WIDTH</vt:lpstr>
      <vt:lpstr>12. FRONT NECK DEPTH</vt:lpstr>
      <vt:lpstr>13. BACK NECK DEPTH</vt:lpstr>
      <vt:lpstr>14. COLLAR WIDTH</vt:lpstr>
      <vt:lpstr>15. NECK TO SLEEVE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augusttsai</dc:creator>
  <cp:lastModifiedBy>augusttsai</cp:lastModifiedBy>
  <cp:revision>17</cp:revision>
  <dcterms:created xsi:type="dcterms:W3CDTF">2018-01-03T04:50:10Z</dcterms:created>
  <dcterms:modified xsi:type="dcterms:W3CDTF">2018-01-03T07:41:21Z</dcterms:modified>
</cp:coreProperties>
</file>

<file path=docProps/thumbnail.jpeg>
</file>